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0077840" cy="503784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</a:t>
            </a:r>
            <a:r>
              <a:rPr b="0" lang="ru-RU" sz="4400" spc="-1" strike="noStrike">
                <a:latin typeface="Arial"/>
              </a:rPr>
              <a:t>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7200000"/>
            <a:ext cx="10077840" cy="3578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0"/>
            <a:ext cx="10077840" cy="16178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270000" y="6894000"/>
            <a:ext cx="537840" cy="53784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</a:t>
            </a:r>
            <a:r>
              <a:rPr b="0" lang="ru-RU" sz="4400" spc="-1" strike="noStrike">
                <a:latin typeface="Arial"/>
              </a:rPr>
              <a:t>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360000" y="3780000"/>
            <a:ext cx="93578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Хуки useEffect и useContext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60000" y="5328000"/>
            <a:ext cx="9357840" cy="19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Учебная практика ПМ.08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дизайна веб-приложений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Преподаватель: Л.В. Ильюшенков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149760" y="144000"/>
            <a:ext cx="1432080" cy="143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360000" y="1728720"/>
            <a:ext cx="9360000" cy="532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1" lang="ru-RU" sz="2200" spc="-1" strike="noStrike">
                <a:solidFill>
                  <a:srgbClr val="000000"/>
                </a:solidFill>
                <a:latin typeface="JetBrains Mono"/>
              </a:rPr>
              <a:t>useRef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</a:rPr>
              <a:t> возвращает изменяемый объект </a:t>
            </a:r>
            <a:r>
              <a:rPr b="1" lang="ru-RU" sz="2200" spc="-1" strike="noStrike">
                <a:solidFill>
                  <a:srgbClr val="000000"/>
                </a:solidFill>
                <a:latin typeface="JetBrains Mono"/>
              </a:rPr>
              <a:t>ref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</a:rPr>
              <a:t>, чьё свойство </a:t>
            </a:r>
            <a:r>
              <a:rPr b="1" lang="ru-RU" sz="2200" spc="-1" strike="noStrike">
                <a:solidFill>
                  <a:srgbClr val="000000"/>
                </a:solidFill>
                <a:latin typeface="JetBrains Mono"/>
              </a:rPr>
              <a:t>.current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</a:rPr>
              <a:t> инициализируется переданным аргументом </a:t>
            </a:r>
            <a:r>
              <a:rPr b="1" lang="ru-RU" sz="2200" spc="-1" strike="noStrike">
                <a:solidFill>
                  <a:srgbClr val="000000"/>
                </a:solidFill>
                <a:latin typeface="JetBrains Mono"/>
              </a:rPr>
              <a:t>initialValue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</a:rPr>
              <a:t>. Возвращенный объект будет сохранён в течение всего времени жизни компонента.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</a:t>
            </a:r>
            <a:r>
              <a:rPr b="1" i="1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React</a:t>
            </a:r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, {useRef} from 'react';</a:t>
            </a:r>
            <a:br/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const Test = () =&gt; {</a:t>
            </a:r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let value=useRef()</a:t>
            </a:r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return (</a:t>
            </a:r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&lt;div&gt;</a:t>
            </a:r>
            <a:br/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&lt;input type={'text'} ref={value}/&gt;</a:t>
            </a:r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&lt;input type={'button'} value={'Получить сообщение'} onClick={()=&gt;alert(value.current.value)}/&gt;</a:t>
            </a:r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&lt;/div&gt;</a:t>
            </a:r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);</a:t>
            </a:r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};</a:t>
            </a:r>
            <a:br/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export default Test;</a:t>
            </a:r>
            <a:br/>
            <a:endParaRPr b="0" lang="ru-RU" sz="16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840" cy="1190520"/>
          </a:xfrm>
          <a:prstGeom prst="rect">
            <a:avLst/>
          </a:prstGeom>
          <a:ln>
            <a:noFill/>
          </a:ln>
        </p:spPr>
      </p:pic>
      <p:sp>
        <p:nvSpPr>
          <p:cNvPr id="110" name="CustomShape 2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useRef 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rcRect l="14419" t="6520" r="37724" b="80777"/>
          <a:stretch/>
        </p:blipFill>
        <p:spPr>
          <a:xfrm>
            <a:off x="4339440" y="3456000"/>
            <a:ext cx="5308560" cy="79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360000" y="1728720"/>
            <a:ext cx="9719280" cy="532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Создайте функцию реализующую запросы</a:t>
            </a:r>
            <a:endParaRPr b="0" lang="ru-RU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  <a:ea typeface="JetBrains Mono"/>
              </a:rPr>
              <a:t>Реализуйте запросы и отразите их результаты в приложении</a:t>
            </a:r>
            <a:br/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840" cy="1190520"/>
          </a:xfrm>
          <a:prstGeom prst="rect">
            <a:avLst/>
          </a:prstGeom>
          <a:ln>
            <a:noFill/>
          </a:ln>
        </p:spPr>
      </p:pic>
      <p:sp>
        <p:nvSpPr>
          <p:cNvPr id="114" name="CustomShape 2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Задание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76000" y="1656000"/>
            <a:ext cx="9141840" cy="503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useEffect</a:t>
            </a:r>
            <a:r>
              <a:rPr b="0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 даёт вам возможность выполнять побочные эффекты в функциональном компоненте. Побочные эффекты выполняются после прорисовки компонента в браузере.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useEffect(function, [relations])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где </a:t>
            </a:r>
            <a:r>
              <a:rPr b="1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function</a:t>
            </a:r>
            <a:r>
              <a:rPr b="0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 — функция, которую надо выполнить после отрисовки компонента;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relations</a:t>
            </a:r>
            <a:r>
              <a:rPr b="0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 — отслеживаемые зависимости.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840" cy="1190520"/>
          </a:xfrm>
          <a:prstGeom prst="rect">
            <a:avLst/>
          </a:prstGeom>
          <a:ln>
            <a:noFill/>
          </a:ln>
        </p:spPr>
      </p:pic>
      <p:sp>
        <p:nvSpPr>
          <p:cNvPr id="85" name="CustomShape 2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useEffect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888920" y="1872000"/>
            <a:ext cx="6781680" cy="4868280"/>
          </a:xfrm>
          <a:prstGeom prst="rect">
            <a:avLst/>
          </a:prstGeom>
          <a:solidFill>
            <a:srgbClr val="fcfdf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r>
              <a:rPr b="0" lang="ru-RU" sz="1200" spc="-1" strike="noStrike">
                <a:latin typeface="Arial"/>
              </a:rPr>
              <a:t>import {render} from "react-dom";</a:t>
            </a:r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latin typeface="Arial"/>
              </a:rPr>
              <a:t>import React from "react";</a:t>
            </a:r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latin typeface="Arial"/>
              </a:rPr>
              <a:t>import Error from "../components/error";</a:t>
            </a:r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latin typeface="Arial"/>
              </a:rPr>
              <a:t>import Download from "../components/download";</a:t>
            </a:r>
            <a:endParaRPr b="0" lang="ru-RU" sz="1200" spc="-1" strike="noStrike">
              <a:latin typeface="Arial"/>
            </a:endParaRPr>
          </a:p>
          <a:p>
            <a:endParaRPr b="0" lang="ru-RU" sz="1200" spc="-1" strike="noStrike">
              <a:latin typeface="Arial"/>
            </a:endParaRPr>
          </a:p>
          <a:p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latin typeface="Arial"/>
              </a:rPr>
              <a:t>async function request(url, body, method) {</a:t>
            </a:r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latin typeface="Arial"/>
              </a:rPr>
              <a:t>    </a:t>
            </a:r>
            <a:r>
              <a:rPr b="0" lang="ru-RU" sz="1200" spc="-1" strike="noStrike">
                <a:latin typeface="Arial"/>
              </a:rPr>
              <a:t>render([&lt;Download/&gt;], document.getElementById('window_download')) //Загрузить прелоудер</a:t>
            </a:r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latin typeface="Arial"/>
              </a:rPr>
              <a:t>    </a:t>
            </a:r>
            <a:r>
              <a:rPr b="0" lang="ru-RU" sz="1200" spc="-1" strike="noStrike">
                <a:latin typeface="Arial"/>
              </a:rPr>
              <a:t>let myHeaders = new Headers();</a:t>
            </a:r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latin typeface="Arial"/>
              </a:rPr>
              <a:t>    </a:t>
            </a:r>
            <a:r>
              <a:rPr b="0" lang="ru-RU" sz="1200" spc="-1" strike="noStrike">
                <a:latin typeface="Arial"/>
              </a:rPr>
              <a:t>myHeaders.append("Authorization", "Bearer "+localStorage.token);</a:t>
            </a:r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latin typeface="Arial"/>
              </a:rPr>
              <a:t>    </a:t>
            </a:r>
            <a:r>
              <a:rPr b="0" lang="ru-RU" sz="1200" spc="-1" strike="noStrike">
                <a:latin typeface="Arial"/>
              </a:rPr>
              <a:t>myHeaders.append("Content-Type", "application/json");</a:t>
            </a:r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latin typeface="Arial"/>
              </a:rPr>
              <a:t>            </a:t>
            </a:r>
            <a:r>
              <a:rPr b="0" lang="ru-RU" sz="1200" spc="-1" strike="noStrike">
                <a:latin typeface="Arial"/>
              </a:rPr>
              <a:t>let request_options={method: method, body:body, headers:myHeaders}</a:t>
            </a:r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latin typeface="Arial"/>
              </a:rPr>
              <a:t>            </a:t>
            </a:r>
            <a:r>
              <a:rPr b="0" lang="ru-RU" sz="1200" spc="-1" strike="noStrike">
                <a:latin typeface="Arial"/>
              </a:rPr>
              <a:t>let result=await fetch(url,request_options)</a:t>
            </a:r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latin typeface="Arial"/>
              </a:rPr>
              <a:t>            </a:t>
            </a:r>
            <a:r>
              <a:rPr b="0" lang="ru-RU" sz="1200" spc="-1" strike="noStrike">
                <a:latin typeface="Arial"/>
              </a:rPr>
              <a:t>let answer=''</a:t>
            </a:r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latin typeface="Arial"/>
              </a:rPr>
              <a:t>            </a:t>
            </a:r>
            <a:r>
              <a:rPr b="0" lang="ru-RU" sz="1200" spc="-1" strike="noStrike">
                <a:latin typeface="Arial"/>
              </a:rPr>
              <a:t>try {</a:t>
            </a:r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latin typeface="Arial"/>
              </a:rPr>
              <a:t>                </a:t>
            </a:r>
            <a:r>
              <a:rPr b="0" lang="ru-RU" sz="1200" spc="-1" strike="noStrike">
                <a:latin typeface="Arial"/>
              </a:rPr>
              <a:t>answer=await result.json()</a:t>
            </a:r>
            <a:endParaRPr b="0" lang="ru-RU" sz="1200" spc="-1" strike="noStrike">
              <a:latin typeface="Arial"/>
            </a:endParaRPr>
          </a:p>
          <a:p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latin typeface="Arial"/>
              </a:rPr>
              <a:t>            </a:t>
            </a:r>
            <a:r>
              <a:rPr b="0" lang="ru-RU" sz="1200" spc="-1" strike="noStrike">
                <a:latin typeface="Arial"/>
              </a:rPr>
              <a:t>} catch (e) {</a:t>
            </a:r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latin typeface="Arial"/>
              </a:rPr>
              <a:t>                </a:t>
            </a:r>
            <a:r>
              <a:rPr b="0" lang="ru-RU" sz="1200" spc="-1" strike="noStrike">
                <a:latin typeface="Arial"/>
              </a:rPr>
              <a:t>answer=await result</a:t>
            </a:r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latin typeface="Arial"/>
              </a:rPr>
              <a:t>            </a:t>
            </a:r>
            <a:r>
              <a:rPr b="0" lang="ru-RU" sz="1200" spc="-1" strike="noStrike">
                <a:latin typeface="Arial"/>
              </a:rPr>
              <a:t>}</a:t>
            </a:r>
            <a:endParaRPr b="0" lang="ru-RU" sz="1200" spc="-1" strike="noStrike">
              <a:latin typeface="Arial"/>
            </a:endParaRPr>
          </a:p>
          <a:p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latin typeface="Arial"/>
              </a:rPr>
              <a:t>            </a:t>
            </a:r>
            <a:r>
              <a:rPr b="0" lang="ru-RU" sz="1200" spc="-1" strike="noStrike">
                <a:latin typeface="Arial"/>
              </a:rPr>
              <a:t>document.getElementById('window_download').className='none'</a:t>
            </a:r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latin typeface="Arial"/>
              </a:rPr>
              <a:t>            </a:t>
            </a:r>
            <a:r>
              <a:rPr b="0" lang="ru-RU" sz="1200" spc="-1" strike="noStrike">
                <a:latin typeface="Arial"/>
              </a:rPr>
              <a:t>let status=result.status</a:t>
            </a:r>
            <a:endParaRPr b="0" lang="ru-RU" sz="1200" spc="-1" strike="noStrike">
              <a:latin typeface="Arial"/>
            </a:endParaRPr>
          </a:p>
          <a:p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latin typeface="Arial"/>
              </a:rPr>
              <a:t>            </a:t>
            </a:r>
            <a:r>
              <a:rPr b="0" lang="ru-RU" sz="1200" spc="-1" strike="noStrike">
                <a:latin typeface="Arial"/>
              </a:rPr>
              <a:t>if (document.getElementById('download')!==null) {</a:t>
            </a:r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latin typeface="Arial"/>
              </a:rPr>
              <a:t>                </a:t>
            </a:r>
            <a:r>
              <a:rPr b="0" lang="ru-RU" sz="1200" spc="-1" strike="noStrike">
                <a:latin typeface="Arial"/>
              </a:rPr>
              <a:t>document.getElementById('download').className='none'} //Отключить прелоудер</a:t>
            </a:r>
            <a:endParaRPr b="0" lang="ru-RU" sz="1200" spc="-1" strike="noStrike">
              <a:latin typeface="Arial"/>
            </a:endParaRPr>
          </a:p>
          <a:p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latin typeface="Arial"/>
              </a:rPr>
              <a:t>       </a:t>
            </a:r>
            <a:endParaRPr b="0" lang="ru-RU" sz="12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840" cy="119052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Функция ajax запросов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1405080" y="1872000"/>
            <a:ext cx="7749360" cy="3502440"/>
          </a:xfrm>
          <a:prstGeom prst="rect">
            <a:avLst/>
          </a:prstGeom>
          <a:solidFill>
            <a:srgbClr val="fcfdf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switch (status){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	</a:t>
            </a:r>
            <a:r>
              <a:rPr b="0" lang="ru-RU" sz="1200" spc="-1" strike="noStrike">
                <a:latin typeface="Arial"/>
              </a:rPr>
              <a:t>	</a:t>
            </a:r>
            <a:r>
              <a:rPr b="0" lang="ru-RU" sz="1200" spc="-1" strike="noStrike">
                <a:latin typeface="Arial"/>
              </a:rPr>
              <a:t>case 200: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    </a:t>
            </a:r>
            <a:r>
              <a:rPr b="0" lang="ru-RU" sz="1200" spc="-1" strike="noStrike">
                <a:latin typeface="Arial"/>
              </a:rPr>
              <a:t>case 204: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       </a:t>
            </a:r>
            <a:r>
              <a:rPr b="0" lang="ru-RU" sz="1200" spc="-1" strike="noStrike">
                <a:latin typeface="Arial"/>
              </a:rPr>
              <a:t>document.getElementById('error').style.display='none'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           </a:t>
            </a:r>
            <a:r>
              <a:rPr b="0" lang="ru-RU" sz="1200" spc="-1" strike="noStrike">
                <a:latin typeface="Arial"/>
              </a:rPr>
              <a:t>return answer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   </a:t>
            </a:r>
            <a:r>
              <a:rPr b="0" lang="ru-RU" sz="1200" spc="-1" strike="noStrike">
                <a:latin typeface="Arial"/>
              </a:rPr>
              <a:t>case 422: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       </a:t>
            </a:r>
            <a:r>
              <a:rPr b="0" lang="ru-RU" sz="1200" spc="-1" strike="noStrike">
                <a:latin typeface="Arial"/>
              </a:rPr>
              <a:t>render([&lt;Error title={'Ошибка валидации'} message={answer}/&gt;], document.getElementById('error'))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       </a:t>
            </a:r>
            <a:r>
              <a:rPr b="0" lang="ru-RU" sz="1200" spc="-1" strike="noStrike">
                <a:latin typeface="Arial"/>
              </a:rPr>
              <a:t>document.getElementById('error').style.display='block'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       </a:t>
            </a:r>
            <a:r>
              <a:rPr b="0" lang="ru-RU" sz="1200" spc="-1" strike="noStrike">
                <a:latin typeface="Arial"/>
              </a:rPr>
              <a:t>return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    </a:t>
            </a:r>
            <a:r>
              <a:rPr b="0" lang="ru-RU" sz="1200" spc="-1" strike="noStrike">
                <a:latin typeface="Arial"/>
              </a:rPr>
              <a:t>case 401: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           </a:t>
            </a:r>
            <a:r>
              <a:rPr b="0" lang="ru-RU" sz="1200" spc="-1" strike="noStrike">
                <a:latin typeface="Arial"/>
              </a:rPr>
              <a:t>render([&lt;Error title={'Ошибка авторизации'} message={answer}/&gt;], document.getElementById('error'))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           </a:t>
            </a:r>
            <a:r>
              <a:rPr b="0" lang="ru-RU" sz="1200" spc="-1" strike="noStrike">
                <a:latin typeface="Arial"/>
              </a:rPr>
              <a:t>document.getElementById('error').style.display='block'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            </a:t>
            </a:r>
            <a:r>
              <a:rPr b="0" lang="ru-RU" sz="1200" spc="-1" strike="noStrike">
                <a:latin typeface="Arial"/>
              </a:rPr>
              <a:t>return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   </a:t>
            </a:r>
            <a:r>
              <a:rPr b="0" lang="ru-RU" sz="1200" spc="-1" strike="noStrike">
                <a:latin typeface="Arial"/>
              </a:rPr>
              <a:t>}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}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latin typeface="Arial"/>
              </a:rPr>
              <a:t>export default request</a:t>
            </a:r>
            <a:endParaRPr b="0" lang="ru-RU" sz="1200" spc="-1" strike="noStrike">
              <a:latin typeface="Arial"/>
            </a:endParaRPr>
          </a:p>
          <a:p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latin typeface="Arial"/>
              </a:rPr>
              <a:t>       </a:t>
            </a:r>
            <a:endParaRPr b="0" lang="ru-RU" sz="12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840" cy="119052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Функция ajax запросов</a:t>
            </a:r>
            <a:endParaRPr b="0" lang="ru-RU" sz="3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(продолжение)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576000" y="1656000"/>
            <a:ext cx="9141840" cy="503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1800" spc="-1" strike="noStrike">
                <a:solidFill>
                  <a:srgbClr val="000000"/>
                </a:solidFill>
                <a:latin typeface="Noto Sans SemiBold"/>
                <a:ea typeface="DejaVu Sans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840" cy="1190520"/>
          </a:xfrm>
          <a:prstGeom prst="rect">
            <a:avLst/>
          </a:prstGeom>
          <a:ln>
            <a:noFill/>
          </a:ln>
        </p:spPr>
      </p:pic>
      <p:sp>
        <p:nvSpPr>
          <p:cNvPr id="94" name="CustomShape 2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Использование useEffect 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95" name="TextShape 3"/>
          <p:cNvSpPr txBox="1"/>
          <p:nvPr/>
        </p:nvSpPr>
        <p:spPr>
          <a:xfrm>
            <a:off x="432000" y="1990440"/>
            <a:ext cx="9183960" cy="520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localStorage.token=props.token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let [custom, setCustom] = useState({first_name: '', last_name: '', phone: '', document_number: ''})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useEffect(()=&gt; {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try {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let myHeaders = new Headers();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myHeaders.append("Authorization", "Bearer "+props.token);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myHeaders.append("Content-Type", "application/json");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let request_options={method: 'GET',  headers:myHeaders}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fetch('http://tickets.сделай.site/user', request_options)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        </a:t>
            </a:r>
            <a:r>
              <a:rPr b="0" lang="ru-RU" sz="1800" spc="-1" strike="noStrike">
                <a:latin typeface="Arial"/>
              </a:rPr>
              <a:t>.then(custom =&gt; custom.json())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        </a:t>
            </a:r>
            <a:r>
              <a:rPr b="0" lang="ru-RU" sz="1800" spc="-1" strike="noStrike">
                <a:latin typeface="Arial"/>
              </a:rPr>
              <a:t>.then(custom =&gt; setCustom(custom))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}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catch  {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setCustom({first_name: '', last_name: '', phone: '', document_number: ''})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}</a:t>
            </a:r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    </a:t>
            </a:r>
            <a:r>
              <a:rPr b="0" lang="ru-RU" sz="1800" spc="-1" strike="noStrike">
                <a:latin typeface="Arial"/>
              </a:rPr>
              <a:t>}, [props.token])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360000" y="1728720"/>
            <a:ext cx="9719280" cy="532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Принимает объект контекста (значение, возвращаемое из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React.createContext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) и возвращает текущее значение контекста. Текущее значение контекста определяется свойством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value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 ближайшего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&lt;MyContext.Provider/&gt;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 над вызывающим компонентом в дереве.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Когда ближайший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&lt;MyContext.Provider/&gt;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 над компонентом обновляется, этот хук инициирует повторную отрисовку с последним значением контекста, переданным провайдеру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MyContext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840" cy="1190520"/>
          </a:xfrm>
          <a:prstGeom prst="rect">
            <a:avLst/>
          </a:prstGeom>
          <a:ln>
            <a:noFill/>
          </a:ln>
        </p:spPr>
      </p:pic>
      <p:sp>
        <p:nvSpPr>
          <p:cNvPr id="98" name="CustomShape 2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useContext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60000" y="1728720"/>
            <a:ext cx="9719280" cy="532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А. Создание контекста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Встроенная функция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createContext(default)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создает экземпляр контекста: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{ createContext } from 'react';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const Context = createContext('Default Value');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Б. Предоставление контекста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Компонент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сontext.Provider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доступный в экземпляре контекста, используется для предоставления контекста его дочерним компонентам, независимо от того, насколько они глубоки. Чтобы установить значение контекста, используйте свойство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value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доступное через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&lt;Context.Provider value={value} /&gt;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function Main() {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const value = 'My Context Value';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return (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&lt;Context.Provider value={value}&gt;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&lt;MyComponent /&gt;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&lt;/Context.Provider&gt;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);}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840" cy="1190520"/>
          </a:xfrm>
          <a:prstGeom prst="rect">
            <a:avLst/>
          </a:prstGeom>
          <a:ln>
            <a:noFill/>
          </a:ln>
        </p:spPr>
      </p:pic>
      <p:sp>
        <p:nvSpPr>
          <p:cNvPr id="101" name="CustomShape 2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Использование useContext 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360000" y="1728720"/>
            <a:ext cx="9719280" cy="532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C. Использование контекста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Использование контекста может быть выполнено двумя способами. Первый способ, который я рекомендую, — это использовать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React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 хук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useContext(Context)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import { useContext } from 'react';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function MyComponent() {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const value = useContext(Context);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return &lt;span&gt;{value}&lt;/span&gt;;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}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840" cy="119052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Использование useContext 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360000" y="1728720"/>
            <a:ext cx="9719280" cy="532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JetBrains Mono"/>
              </a:rPr>
              <a:t>const [user, setUser]=useState({phone:'', password:''})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global.user=user</a:t>
            </a:r>
            <a:br/>
            <a:endParaRPr b="0" lang="ru-RU" sz="24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840" cy="1190520"/>
          </a:xfrm>
          <a:prstGeom prst="rect">
            <a:avLst/>
          </a:prstGeom>
          <a:ln>
            <a:noFill/>
          </a:ln>
        </p:spPr>
      </p:pic>
      <p:sp>
        <p:nvSpPr>
          <p:cNvPr id="107" name="CustomShape 2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Глобальные переменные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2022-04-15T22:24:47Z</dcterms:created>
  <dc:creator/>
  <dc:description/>
  <dc:language>ru-RU</dc:language>
  <cp:lastModifiedBy/>
  <dcterms:modified xsi:type="dcterms:W3CDTF">2022-04-24T14:45:23Z</dcterms:modified>
  <cp:revision>12</cp:revision>
  <dc:subject/>
  <dc:title>Midnightblue</dc:title>
</cp:coreProperties>
</file>